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30283150" cy="42805350"/>
  <p:notesSz cx="6735763" cy="9866313"/>
  <p:defaultTextStyle>
    <a:defPPr>
      <a:defRPr lang="zh-TW"/>
    </a:defPPr>
    <a:lvl1pPr algn="l" defTabSz="4175125" rtl="0" eaLnBrk="0" fontAlgn="base" hangingPunct="0">
      <a:spcBef>
        <a:spcPct val="0"/>
      </a:spcBef>
      <a:spcAft>
        <a:spcPct val="0"/>
      </a:spcAft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2087563" indent="-1630363" algn="l" defTabSz="4175125" rtl="0" eaLnBrk="0" fontAlgn="base" hangingPunct="0">
      <a:spcBef>
        <a:spcPct val="0"/>
      </a:spcBef>
      <a:spcAft>
        <a:spcPct val="0"/>
      </a:spcAft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4175125" indent="-3260725" algn="l" defTabSz="4175125" rtl="0" eaLnBrk="0" fontAlgn="base" hangingPunct="0">
      <a:spcBef>
        <a:spcPct val="0"/>
      </a:spcBef>
      <a:spcAft>
        <a:spcPct val="0"/>
      </a:spcAft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6264275" indent="-4892675" algn="l" defTabSz="4175125" rtl="0" eaLnBrk="0" fontAlgn="base" hangingPunct="0">
      <a:spcBef>
        <a:spcPct val="0"/>
      </a:spcBef>
      <a:spcAft>
        <a:spcPct val="0"/>
      </a:spcAft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8351838" indent="-6523038" algn="l" defTabSz="4175125" rtl="0" eaLnBrk="0" fontAlgn="base" hangingPunct="0">
      <a:spcBef>
        <a:spcPct val="0"/>
      </a:spcBef>
      <a:spcAft>
        <a:spcPct val="0"/>
      </a:spcAft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sz="8200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2">
          <p15:clr>
            <a:srgbClr val="A4A3A4"/>
          </p15:clr>
        </p15:guide>
        <p15:guide id="2" pos="95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7" d="100"/>
          <a:sy n="17" d="100"/>
        </p:scale>
        <p:origin x="3258" y="84"/>
      </p:cViewPr>
      <p:guideLst>
        <p:guide orient="horz" pos="13482"/>
        <p:guide pos="95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14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F1A930F4-AA41-4A67-98EB-AE897510CA0F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76BD517-88F8-42AA-A2F3-B251B1BABADA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38625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4176431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4176431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252DAD3-3CF9-4BC2-948B-4F7EFF633654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2058988" y="739775"/>
            <a:ext cx="2617787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noProof="0"/>
              <a:t>按一下以編輯母片文字樣式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4176431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1B124B8-6E56-47A5-B53D-B39605750593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6838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TW" altLang="en-US"/>
              <a:t>「水土保持」海報底版</a:t>
            </a:r>
          </a:p>
        </p:txBody>
      </p:sp>
      <p:sp>
        <p:nvSpPr>
          <p:cNvPr id="92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1751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1751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1751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1751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95D5239A-FADF-4D5B-9D4B-1CC4B4C50D50}" type="slidenum">
              <a:rPr lang="zh-TW" altLang="en-US"/>
              <a:pPr>
                <a:spcBef>
                  <a:spcPct val="0"/>
                </a:spcBef>
              </a:pPr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6433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：水土保持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190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6E3BC-D906-47BC-8E6A-13B133D2988E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1120F-E794-4862-9A43-E5F2D303DD7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45932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1955284" y="1714202"/>
            <a:ext cx="6813709" cy="36523269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514158" y="1714202"/>
            <a:ext cx="19936407" cy="36523269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17B91-50A1-4E15-B53D-637F6FF9AC2E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3D8E-AE93-4734-8D7D-D60F550C8ACE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205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：農村再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883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：土石流防災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339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題：典範與產業"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672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514158" y="9581664"/>
            <a:ext cx="13380317" cy="3993181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514158" y="13574845"/>
            <a:ext cx="13380317" cy="24662623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5383421" y="9581664"/>
            <a:ext cx="13385573" cy="3993181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8215" indent="0">
              <a:buNone/>
              <a:defRPr sz="9100" b="1"/>
            </a:lvl2pPr>
            <a:lvl3pPr marL="4176431" indent="0">
              <a:buNone/>
              <a:defRPr sz="8200" b="1"/>
            </a:lvl3pPr>
            <a:lvl4pPr marL="6264646" indent="0">
              <a:buNone/>
              <a:defRPr sz="7300" b="1"/>
            </a:lvl4pPr>
            <a:lvl5pPr marL="8352861" indent="0">
              <a:buNone/>
              <a:defRPr sz="7300" b="1"/>
            </a:lvl5pPr>
            <a:lvl6pPr marL="10441076" indent="0">
              <a:buNone/>
              <a:defRPr sz="7300" b="1"/>
            </a:lvl6pPr>
            <a:lvl7pPr marL="12529292" indent="0">
              <a:buNone/>
              <a:defRPr sz="7300" b="1"/>
            </a:lvl7pPr>
            <a:lvl8pPr marL="14617507" indent="0">
              <a:buNone/>
              <a:defRPr sz="7300" b="1"/>
            </a:lvl8pPr>
            <a:lvl9pPr marL="16705722" indent="0">
              <a:buNone/>
              <a:defRPr sz="73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5383421" y="13574845"/>
            <a:ext cx="13385573" cy="24662623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F70C0-6226-4BBC-9940-E64B0580CA04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8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FD46F-8173-4B21-A5A8-D668524570D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54389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6D6C-E9C5-4AAB-BE88-8F4950764550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4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E965A-2A1B-421E-AE50-F68B7EAC49E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8507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5BABA-707E-4CC5-93A7-7EE33E87ECD0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20D91-3961-4479-A32F-457E01B47AB8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5680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14159" y="1704287"/>
            <a:ext cx="9962948" cy="725312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839870" y="1704290"/>
            <a:ext cx="16929122" cy="3653318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514159" y="8957419"/>
            <a:ext cx="9962948" cy="29280052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CAC89-DE8B-4CC0-AED5-F30E96FA5EB0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69799-5F8A-4518-BAE7-ADBFA50E73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01845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935709" y="29963745"/>
            <a:ext cx="18169890" cy="3537390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935709" y="3824737"/>
            <a:ext cx="18169890" cy="25683210"/>
          </a:xfrm>
        </p:spPr>
        <p:txBody>
          <a:bodyPr rtlCol="0">
            <a:normAutofit/>
          </a:bodyPr>
          <a:lstStyle>
            <a:lvl1pPr marL="0" indent="0">
              <a:buNone/>
              <a:defRPr sz="14600"/>
            </a:lvl1pPr>
            <a:lvl2pPr marL="2088215" indent="0">
              <a:buNone/>
              <a:defRPr sz="12800"/>
            </a:lvl2pPr>
            <a:lvl3pPr marL="4176431" indent="0">
              <a:buNone/>
              <a:defRPr sz="11000"/>
            </a:lvl3pPr>
            <a:lvl4pPr marL="6264646" indent="0">
              <a:buNone/>
              <a:defRPr sz="9100"/>
            </a:lvl4pPr>
            <a:lvl5pPr marL="8352861" indent="0">
              <a:buNone/>
              <a:defRPr sz="9100"/>
            </a:lvl5pPr>
            <a:lvl6pPr marL="10441076" indent="0">
              <a:buNone/>
              <a:defRPr sz="9100"/>
            </a:lvl6pPr>
            <a:lvl7pPr marL="12529292" indent="0">
              <a:buNone/>
              <a:defRPr sz="9100"/>
            </a:lvl7pPr>
            <a:lvl8pPr marL="14617507" indent="0">
              <a:buNone/>
              <a:defRPr sz="9100"/>
            </a:lvl8pPr>
            <a:lvl9pPr marL="16705722" indent="0">
              <a:buNone/>
              <a:defRPr sz="91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5935709" y="33501135"/>
            <a:ext cx="18169890" cy="5023680"/>
          </a:xfrm>
        </p:spPr>
        <p:txBody>
          <a:bodyPr/>
          <a:lstStyle>
            <a:lvl1pPr marL="0" indent="0">
              <a:buNone/>
              <a:defRPr sz="6400"/>
            </a:lvl1pPr>
            <a:lvl2pPr marL="2088215" indent="0">
              <a:buNone/>
              <a:defRPr sz="5500"/>
            </a:lvl2pPr>
            <a:lvl3pPr marL="4176431" indent="0">
              <a:buNone/>
              <a:defRPr sz="4600"/>
            </a:lvl3pPr>
            <a:lvl4pPr marL="6264646" indent="0">
              <a:buNone/>
              <a:defRPr sz="4100"/>
            </a:lvl4pPr>
            <a:lvl5pPr marL="8352861" indent="0">
              <a:buNone/>
              <a:defRPr sz="4100"/>
            </a:lvl5pPr>
            <a:lvl6pPr marL="10441076" indent="0">
              <a:buNone/>
              <a:defRPr sz="4100"/>
            </a:lvl6pPr>
            <a:lvl7pPr marL="12529292" indent="0">
              <a:buNone/>
              <a:defRPr sz="4100"/>
            </a:lvl7pPr>
            <a:lvl8pPr marL="14617507" indent="0">
              <a:buNone/>
              <a:defRPr sz="4100"/>
            </a:lvl8pPr>
            <a:lvl9pPr marL="16705722" indent="0">
              <a:buNone/>
              <a:defRPr sz="41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1F540-3170-4CB9-BE03-1EE438E0A699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6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911B2-A6EB-4D16-B0E7-E21C9794AF1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0749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1514475" y="1714500"/>
            <a:ext cx="27254200" cy="713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17643" tIns="208822" rIns="417643" bIns="20882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1820863" y="9953625"/>
            <a:ext cx="27254200" cy="2824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417643" tIns="208822" rIns="417643" bIns="2088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1514475" y="39674800"/>
            <a:ext cx="7065963" cy="2278063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l" defTabSz="4176431" eaLnBrk="1" fontAlgn="auto" hangingPunct="1">
              <a:spcBef>
                <a:spcPts val="0"/>
              </a:spcBef>
              <a:spcAft>
                <a:spcPts val="0"/>
              </a:spcAft>
              <a:defRPr kumimoji="0" sz="5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1B584B-C54A-4FA8-A3D9-10FEB4F9975A}" type="datetimeFigureOut">
              <a:rPr lang="zh-TW" altLang="en-US"/>
              <a:pPr>
                <a:defRPr/>
              </a:pPr>
              <a:t>2023/7/4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10347325" y="39674800"/>
            <a:ext cx="9588500" cy="2278063"/>
          </a:xfrm>
          <a:prstGeom prst="rect">
            <a:avLst/>
          </a:prstGeom>
        </p:spPr>
        <p:txBody>
          <a:bodyPr vert="horz" lIns="417643" tIns="208822" rIns="417643" bIns="208822" rtlCol="0" anchor="ctr"/>
          <a:lstStyle>
            <a:lvl1pPr algn="ctr" defTabSz="4176431" eaLnBrk="1" fontAlgn="auto" hangingPunct="1">
              <a:spcBef>
                <a:spcPts val="0"/>
              </a:spcBef>
              <a:spcAft>
                <a:spcPts val="0"/>
              </a:spcAft>
              <a:defRPr kumimoji="0" sz="55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21702713" y="39674800"/>
            <a:ext cx="7065962" cy="2278063"/>
          </a:xfrm>
          <a:prstGeom prst="rect">
            <a:avLst/>
          </a:prstGeom>
        </p:spPr>
        <p:txBody>
          <a:bodyPr vert="horz" wrap="square" lIns="417643" tIns="208822" rIns="417643" bIns="208822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55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E7BB0D3-2DB9-44E3-8E67-BDCFD04FB31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xStyles>
    <p:titleStyle>
      <a:lvl1pPr algn="ctr" defTabSz="4175125" rtl="0" eaLnBrk="0" fontAlgn="base" hangingPunct="0">
        <a:spcBef>
          <a:spcPct val="0"/>
        </a:spcBef>
        <a:spcAft>
          <a:spcPct val="0"/>
        </a:spcAft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175125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defTabSz="4175125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defTabSz="4175125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defTabSz="4175125" rtl="0" eaLnBrk="0" fontAlgn="base" hangingPunct="0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defTabSz="4175125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defTabSz="4175125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defTabSz="4175125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defTabSz="4175125" rtl="0" fontAlgn="base">
        <a:spcBef>
          <a:spcPct val="0"/>
        </a:spcBef>
        <a:spcAft>
          <a:spcPct val="0"/>
        </a:spcAft>
        <a:defRPr sz="201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1565275" indent="-1565275" algn="l" defTabSz="41751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2488" indent="-1304925" algn="l" defTabSz="41751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9700" indent="-1042988" algn="l" defTabSz="41751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7263" indent="-1042988" algn="l" defTabSz="41751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413" indent="-1042988" algn="l" defTabSz="41751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184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399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615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830" indent="-1044108" algn="l" defTabSz="417643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defTabSz="417643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字方塊 2"/>
          <p:cNvSpPr txBox="1">
            <a:spLocks noChangeArrowheads="1"/>
          </p:cNvSpPr>
          <p:nvPr/>
        </p:nvSpPr>
        <p:spPr bwMode="auto">
          <a:xfrm>
            <a:off x="12597790" y="2577550"/>
            <a:ext cx="17445037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46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1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115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計畫名稱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-30223465" y="7289107"/>
            <a:ext cx="27866975" cy="26499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spcBef>
                <a:spcPts val="0"/>
              </a:spcBef>
              <a:defRPr/>
            </a:pPr>
            <a:r>
              <a:rPr lang="zh-TW" altLang="en-US" sz="138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海報格式</a:t>
            </a:r>
            <a:r>
              <a:rPr lang="en-US" altLang="zh-TW" sz="138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:</a:t>
            </a: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中文以「</a:t>
            </a:r>
            <a:r>
              <a:rPr lang="zh-TW" altLang="en-US" sz="8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微軟正黑體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」，英文以「</a:t>
            </a:r>
            <a:r>
              <a:rPr lang="en-US" altLang="zh-TW" sz="8800" b="1" dirty="0">
                <a:solidFill>
                  <a:srgbClr val="FF0000"/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Arial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」為原則。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海報製作提供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3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種原始底板，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請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自行選擇，並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將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檔案儲存為以下其中一種格式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lvl="1" eaLnBrk="1" hangingPunct="1">
              <a:spcBef>
                <a:spcPts val="0"/>
              </a:spcBef>
              <a:defRPr/>
            </a:pP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(1)</a:t>
            </a:r>
            <a:r>
              <a:rPr lang="zh-TW" altLang="en-US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Illustrator→*.ai</a:t>
            </a:r>
            <a:r>
              <a:rPr lang="zh-TW" altLang="en-US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請保留原始檔案及轉曲線檔，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2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種檔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)</a:t>
            </a:r>
            <a:endParaRPr lang="zh-TW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lvl="1" eaLnBrk="1" hangingPunct="1">
              <a:spcBef>
                <a:spcPts val="0"/>
              </a:spcBef>
              <a:defRPr/>
            </a:pP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(2)</a:t>
            </a:r>
            <a:r>
              <a:rPr lang="zh-TW" altLang="en-US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 err="1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photoshop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→*.</a:t>
            </a:r>
            <a:r>
              <a:rPr lang="en-US" altLang="zh-TW" sz="8800" dirty="0" err="1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psd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請保留圖層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)</a:t>
            </a:r>
            <a:endParaRPr lang="zh-TW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lvl="1" eaLnBrk="1" hangingPunct="1">
              <a:spcBef>
                <a:spcPts val="0"/>
              </a:spcBef>
              <a:defRPr/>
            </a:pP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(3)</a:t>
            </a:r>
            <a:r>
              <a:rPr lang="zh-TW" altLang="en-US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powerpoint→*.ppt </a:t>
            </a:r>
            <a:r>
              <a:rPr lang="zh-TW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或</a:t>
            </a:r>
            <a:r>
              <a:rPr lang="en-US" altLang="zh-TW" sz="8800" dirty="0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 .</a:t>
            </a:r>
            <a:r>
              <a:rPr lang="en-US" altLang="zh-TW" sz="8800" dirty="0" err="1"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pptx</a:t>
            </a:r>
            <a:endParaRPr lang="zh-TW" altLang="zh-TW" sz="8800" dirty="0"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海報中所有需要文字，包括圖及表說明文字，請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另外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儲存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1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份為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Word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檔。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海報中所有圖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、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表請另外提供原始檔。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海報版面設定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A0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尺寸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：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寬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× 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長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＝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841mm× 1189mm</a:t>
            </a:r>
            <a:r>
              <a:rPr lang="zh-TW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。</a:t>
            </a: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8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海報檔案、</a:t>
            </a:r>
            <a:r>
              <a:rPr lang="en-US" altLang="zh-TW" sz="8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word</a:t>
            </a:r>
            <a:r>
              <a:rPr lang="zh-TW" altLang="en-US" sz="88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檔及所有圖、表原始檔必須一同上傳至本局「電子圖書管理中心」。</a:t>
            </a:r>
            <a:endParaRPr lang="en-US" altLang="zh-TW" sz="88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marL="1371600" indent="-1371600" eaLnBrk="1" hangingPunct="1">
              <a:spcBef>
                <a:spcPts val="0"/>
              </a:spcBef>
              <a:buFont typeface="+mj-lt"/>
              <a:buAutoNum type="arabicPeriod"/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計畫成果海報必須於海報下方提供以下資訊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: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(1)</a:t>
            </a:r>
            <a:r>
              <a:rPr lang="zh-TW" altLang="en-US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委託機關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: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農業部農村發展及水土保持署 ○○○組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/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分署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(2)</a:t>
            </a:r>
            <a:r>
              <a:rPr lang="zh-TW" altLang="en-US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受託機關</a:t>
            </a:r>
            <a:r>
              <a:rPr lang="en-US" altLang="zh-TW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</a:t>
            </a:r>
            <a:r>
              <a:rPr lang="zh-TW" altLang="en-US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可改為「設計單位」或「監造單位」</a:t>
            </a:r>
            <a:r>
              <a:rPr lang="en-US" altLang="zh-TW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):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</a:t>
            </a:r>
            <a:r>
              <a:rPr lang="en-US" altLang="zh-TW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(3)</a:t>
            </a:r>
            <a:r>
              <a:rPr lang="zh-TW" altLang="en-US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執行期間</a:t>
            </a:r>
            <a:r>
              <a:rPr lang="en-US" altLang="zh-TW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:</a:t>
            </a:r>
            <a:r>
              <a:rPr lang="zh-TW" altLang="en-US" sz="8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 </a:t>
            </a:r>
            <a:r>
              <a:rPr lang="zh-TW" altLang="en-US" sz="8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○○○年○月至○○○年○月</a:t>
            </a:r>
            <a:endParaRPr lang="en-US" altLang="zh-TW" sz="8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eaLnBrk="1" hangingPunct="1">
              <a:spcBef>
                <a:spcPts val="0"/>
              </a:spcBef>
              <a:defRPr/>
            </a:pPr>
            <a:endParaRPr lang="zh-TW" altLang="en-US" dirty="0"/>
          </a:p>
        </p:txBody>
      </p:sp>
      <p:sp>
        <p:nvSpPr>
          <p:cNvPr id="8194" name="文字方塊 1"/>
          <p:cNvSpPr txBox="1">
            <a:spLocks noChangeArrowheads="1"/>
          </p:cNvSpPr>
          <p:nvPr/>
        </p:nvSpPr>
        <p:spPr bwMode="auto">
          <a:xfrm>
            <a:off x="10461055" y="39702238"/>
            <a:ext cx="186753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146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128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10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417512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91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>
              <a:spcBef>
                <a:spcPts val="0"/>
              </a:spcBef>
              <a:buNone/>
              <a:defRPr/>
            </a:pP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委託機關：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農業部農村發展及水土保持署○○○組</a:t>
            </a:r>
            <a:r>
              <a:rPr lang="en-US" altLang="zh-TW" sz="4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/</a:t>
            </a:r>
            <a:r>
              <a:rPr lang="zh-TW" altLang="en-US" sz="4800" dirty="0"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分署</a:t>
            </a:r>
            <a:endParaRPr lang="en-US" altLang="zh-TW" sz="4800" dirty="0"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受託單位</a:t>
            </a:r>
            <a: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設計監造單位：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執行期間</a:t>
            </a:r>
            <a: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開工起迄：   年  月</a:t>
            </a:r>
            <a:r>
              <a:rPr lang="en-US" altLang="zh-TW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   </a:t>
            </a:r>
            <a:r>
              <a:rPr lang="zh-TW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  月</a:t>
            </a:r>
          </a:p>
        </p:txBody>
      </p:sp>
      <p:pic>
        <p:nvPicPr>
          <p:cNvPr id="3" name="圖片 2" descr="一張含有 符號, 象徵物, 標誌, 商標 的圖片&#10;&#10;自動產生的描述">
            <a:extLst>
              <a:ext uri="{FF2B5EF4-FFF2-40B4-BE49-F238E27FC236}">
                <a16:creationId xmlns:a16="http://schemas.microsoft.com/office/drawing/2014/main" id="{CC76361D-AC23-EC8A-EC1C-E16F565589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226400"/>
            <a:ext cx="9914400" cy="247919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258</Words>
  <Application>Microsoft Office PowerPoint</Application>
  <PresentationFormat>自訂</PresentationFormat>
  <Paragraphs>20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Arial Unicode MS</vt:lpstr>
      <vt:lpstr>微軟正黑體</vt:lpstr>
      <vt:lpstr>Arial</vt:lpstr>
      <vt:lpstr>Calibri</vt:lpstr>
      <vt:lpstr>Office 佈景主題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jema</dc:creator>
  <cp:lastModifiedBy>7028</cp:lastModifiedBy>
  <cp:revision>44</cp:revision>
  <cp:lastPrinted>2020-02-18T00:21:56Z</cp:lastPrinted>
  <dcterms:created xsi:type="dcterms:W3CDTF">2012-05-08T02:25:13Z</dcterms:created>
  <dcterms:modified xsi:type="dcterms:W3CDTF">2023-07-04T03:50:41Z</dcterms:modified>
</cp:coreProperties>
</file>